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7"/>
  </p:notesMasterIdLst>
  <p:sldIdLst>
    <p:sldId id="256" r:id="rId2"/>
    <p:sldId id="813" r:id="rId3"/>
    <p:sldId id="448" r:id="rId4"/>
    <p:sldId id="815" r:id="rId5"/>
    <p:sldId id="802" r:id="rId6"/>
    <p:sldId id="814" r:id="rId7"/>
    <p:sldId id="483" r:id="rId8"/>
    <p:sldId id="484" r:id="rId9"/>
    <p:sldId id="803" r:id="rId10"/>
    <p:sldId id="485" r:id="rId11"/>
    <p:sldId id="804" r:id="rId12"/>
    <p:sldId id="450" r:id="rId13"/>
    <p:sldId id="800" r:id="rId14"/>
    <p:sldId id="449" r:id="rId15"/>
    <p:sldId id="451" r:id="rId16"/>
    <p:sldId id="486" r:id="rId17"/>
    <p:sldId id="487" r:id="rId18"/>
    <p:sldId id="452" r:id="rId19"/>
    <p:sldId id="816" r:id="rId20"/>
    <p:sldId id="453" r:id="rId21"/>
    <p:sldId id="786" r:id="rId22"/>
    <p:sldId id="455" r:id="rId23"/>
    <p:sldId id="799" r:id="rId24"/>
    <p:sldId id="755" r:id="rId25"/>
    <p:sldId id="456" r:id="rId26"/>
    <p:sldId id="457" r:id="rId27"/>
    <p:sldId id="458" r:id="rId28"/>
    <p:sldId id="459" r:id="rId29"/>
    <p:sldId id="461" r:id="rId30"/>
    <p:sldId id="462" r:id="rId31"/>
    <p:sldId id="463" r:id="rId32"/>
    <p:sldId id="1238" r:id="rId33"/>
    <p:sldId id="465" r:id="rId34"/>
    <p:sldId id="466" r:id="rId35"/>
    <p:sldId id="467" r:id="rId36"/>
    <p:sldId id="468" r:id="rId37"/>
    <p:sldId id="469" r:id="rId38"/>
    <p:sldId id="488" r:id="rId39"/>
    <p:sldId id="489" r:id="rId40"/>
    <p:sldId id="812" r:id="rId41"/>
    <p:sldId id="811" r:id="rId42"/>
    <p:sldId id="470" r:id="rId43"/>
    <p:sldId id="471" r:id="rId44"/>
    <p:sldId id="472" r:id="rId45"/>
    <p:sldId id="805" r:id="rId46"/>
    <p:sldId id="806" r:id="rId47"/>
    <p:sldId id="807" r:id="rId48"/>
    <p:sldId id="808" r:id="rId49"/>
    <p:sldId id="490" r:id="rId50"/>
    <p:sldId id="473" r:id="rId51"/>
    <p:sldId id="801" r:id="rId52"/>
    <p:sldId id="478" r:id="rId53"/>
    <p:sldId id="479" r:id="rId54"/>
    <p:sldId id="480" r:id="rId55"/>
    <p:sldId id="474" r:id="rId56"/>
    <p:sldId id="475" r:id="rId57"/>
    <p:sldId id="476" r:id="rId58"/>
    <p:sldId id="477" r:id="rId59"/>
    <p:sldId id="292" r:id="rId60"/>
    <p:sldId id="481" r:id="rId61"/>
    <p:sldId id="482" r:id="rId62"/>
    <p:sldId id="809" r:id="rId63"/>
    <p:sldId id="810" r:id="rId64"/>
    <p:sldId id="1239" r:id="rId65"/>
    <p:sldId id="447" r:id="rId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803"/>
            <p14:sldId id="485"/>
            <p14:sldId id="804"/>
            <p14:sldId id="450"/>
            <p14:sldId id="800"/>
            <p14:sldId id="449"/>
            <p14:sldId id="451"/>
            <p14:sldId id="486"/>
            <p14:sldId id="487"/>
            <p14:sldId id="452"/>
            <p14:sldId id="816"/>
            <p14:sldId id="453"/>
            <p14:sldId id="786"/>
            <p14:sldId id="455"/>
            <p14:sldId id="799"/>
            <p14:sldId id="755"/>
            <p14:sldId id="456"/>
            <p14:sldId id="457"/>
            <p14:sldId id="458"/>
            <p14:sldId id="459"/>
            <p14:sldId id="461"/>
            <p14:sldId id="462"/>
            <p14:sldId id="463"/>
            <p14:sldId id="1238"/>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801"/>
            <p14:sldId id="478"/>
            <p14:sldId id="479"/>
            <p14:sldId id="480"/>
            <p14:sldId id="474"/>
            <p14:sldId id="475"/>
            <p14:sldId id="476"/>
            <p14:sldId id="477"/>
            <p14:sldId id="292"/>
            <p14:sldId id="481"/>
            <p14:sldId id="482"/>
            <p14:sldId id="809"/>
            <p14:sldId id="810"/>
            <p14:sldId id="1239"/>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7/26/2019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27</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61</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23</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25</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accent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tmp"/><Relationship Id="rId4" Type="http://schemas.openxmlformats.org/officeDocument/2006/relationships/image" Target="../media/image8.tmp"/></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 Id="rId5" Type="http://schemas.openxmlformats.org/officeDocument/2006/relationships/image" Target="../media/image28.tmp"/><Relationship Id="rId4" Type="http://schemas.openxmlformats.org/officeDocument/2006/relationships/image" Target="../media/image27.tmp"/></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3.xml"/><Relationship Id="rId4" Type="http://schemas.openxmlformats.org/officeDocument/2006/relationships/image" Target="../media/image27.tm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4.xml"/><Relationship Id="rId5" Type="http://schemas.openxmlformats.org/officeDocument/2006/relationships/image" Target="../media/image35.tmp"/><Relationship Id="rId4" Type="http://schemas.openxmlformats.org/officeDocument/2006/relationships/image" Target="../media/image34.tmp"/></Relationships>
</file>

<file path=ppt/slides/_rels/slide3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3.xml"/><Relationship Id="rId4" Type="http://schemas.openxmlformats.org/officeDocument/2006/relationships/image" Target="../media/image38.tmp"/></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tmp"/><Relationship Id="rId1" Type="http://schemas.openxmlformats.org/officeDocument/2006/relationships/slideLayout" Target="../slideLayouts/slideLayout4.xml"/><Relationship Id="rId4" Type="http://schemas.openxmlformats.org/officeDocument/2006/relationships/image" Target="../media/image42.tmp"/></Relationships>
</file>

<file path=ppt/slides/_rels/slide3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43.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3.xml"/><Relationship Id="rId4" Type="http://schemas.openxmlformats.org/officeDocument/2006/relationships/image" Target="../media/image59.tm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5" name="图片 4">
            <a:extLst>
              <a:ext uri="{FF2B5EF4-FFF2-40B4-BE49-F238E27FC236}">
                <a16:creationId xmlns:a16="http://schemas.microsoft.com/office/drawing/2014/main" id="{9B323BFD-1C2C-40A8-BF64-038A50CC5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2209800"/>
            <a:ext cx="2955192" cy="87216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输出映射（机器学习）</a:t>
            </a:r>
            <a:endParaRPr lang="en-US" altLang="zh-CN" dirty="0"/>
          </a:p>
          <a:p>
            <a:pPr lvl="1"/>
            <a:r>
              <a:rPr lang="zh-CN" altLang="en-US" dirty="0"/>
              <a:t>存储</a:t>
            </a:r>
          </a:p>
        </p:txBody>
      </p:sp>
    </p:spTree>
    <p:extLst>
      <p:ext uri="{BB962C8B-B14F-4D97-AF65-F5344CB8AC3E}">
        <p14:creationId xmlns:p14="http://schemas.microsoft.com/office/powerpoint/2010/main" val="173736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dirty="0"/>
              <a:t>应用到机器学习</a:t>
            </a:r>
          </a:p>
        </p:txBody>
      </p:sp>
      <p:sp>
        <p:nvSpPr>
          <p:cNvPr id="3" name="内容占位符 2">
            <a:extLst>
              <a:ext uri="{FF2B5EF4-FFF2-40B4-BE49-F238E27FC236}">
                <a16:creationId xmlns:a16="http://schemas.microsoft.com/office/drawing/2014/main" id="{447268CF-0F16-47F1-9D25-3C10E1C1A6DE}"/>
              </a:ext>
            </a:extLst>
          </p:cNvPr>
          <p:cNvSpPr>
            <a:spLocks noGrp="1"/>
          </p:cNvSpPr>
          <p:nvPr>
            <p:ph sz="quarter" idx="1"/>
          </p:nvPr>
        </p:nvSpPr>
        <p:spPr/>
        <p:txBody>
          <a:bodyPr/>
          <a:lstStyle/>
          <a:p>
            <a:r>
              <a:rPr lang="zh-CN" altLang="en-US" dirty="0"/>
              <a:t>序列到类别</a:t>
            </a:r>
          </a:p>
          <a:p>
            <a:r>
              <a:rPr lang="zh-CN" altLang="en-US" dirty="0"/>
              <a:t>同步的序列到序列模式</a:t>
            </a:r>
            <a:endParaRPr lang="en-US" altLang="zh-CN" dirty="0"/>
          </a:p>
          <a:p>
            <a:r>
              <a:rPr lang="zh-CN" altLang="en-US" dirty="0"/>
              <a:t>异步的序列到序列模式</a:t>
            </a:r>
          </a:p>
          <a:p>
            <a:pPr marL="0" indent="0">
              <a:buNone/>
            </a:pPr>
            <a:endParaRPr lang="zh-CN" altLang="en-US" dirty="0"/>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8D1BB1EF-AC63-40AB-A7E5-A025FD85C5B3}"/>
              </a:ext>
            </a:extLst>
          </p:cNvPr>
          <p:cNvSpPr>
            <a:spLocks noGrp="1"/>
          </p:cNvSpPr>
          <p:nvPr>
            <p:ph sz="quarter"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7" y="2209800"/>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b="1" dirty="0" err="1"/>
              <a:t>x,y</a:t>
            </a:r>
            <a:r>
              <a:rPr lang="en-US" altLang="zh-CN" dirty="0"/>
              <a:t>)</a:t>
            </a:r>
            <a:r>
              <a:rPr lang="zh-CN" altLang="en-US" dirty="0"/>
              <a:t>，其中</a:t>
            </a:r>
            <a:endParaRPr lang="en-US" altLang="zh-CN" dirty="0"/>
          </a:p>
          <a:p>
            <a:pPr lvl="2"/>
            <a:r>
              <a:rPr lang="en-US" altLang="zh-CN" b="1" dirty="0"/>
              <a:t>x</a:t>
            </a:r>
            <a:r>
              <a:rPr lang="en-US" altLang="zh-CN" dirty="0"/>
              <a:t>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b="1" dirty="0"/>
              <a:t>y</a:t>
            </a:r>
            <a:r>
              <a:rPr lang="en-US" altLang="zh-CN" dirty="0"/>
              <a:t>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58102"/>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22"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1371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pPr lvl="1"/>
            <a:r>
              <a:rPr lang="zh-CN" altLang="en-US" dirty="0"/>
              <a:t>输入和输出的维数都是固定的，不能任意改变。无法处理变长的序列数据。</a:t>
            </a:r>
            <a:endParaRPr lang="en-US" altLang="zh-CN" dirty="0"/>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867635"/>
            <a:ext cx="3607198" cy="939904"/>
          </a:xfrm>
          <a:prstGeom prst="rect">
            <a:avLst/>
          </a:prstGeom>
        </p:spPr>
      </p:pic>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4608494"/>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4267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4694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4694314" y="3733800"/>
                <a:ext cx="372986" cy="369332"/>
              </a:xfrm>
              <a:prstGeom prst="rect">
                <a:avLst/>
              </a:prstGeom>
              <a:blipFill>
                <a:blip r:embed="rId3"/>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4589"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3073184"/>
            <a:ext cx="2667000" cy="3066202"/>
          </a:xfrm>
          <a:prstGeom prst="rect">
            <a:avLst/>
          </a:prstGeom>
        </p:spPr>
      </p:pic>
    </p:spTree>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9" y="25146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5943600" y="3048000"/>
            <a:ext cx="2743200" cy="1758745"/>
          </a:xfrm>
          <a:prstGeom prst="rect">
            <a:avLst/>
          </a:prstGeom>
        </p:spPr>
      </p:pic>
      <p:cxnSp>
        <p:nvCxnSpPr>
          <p:cNvPr id="6" name="直接连接符 5"/>
          <p:cNvCxnSpPr>
            <a:cxnSpLocks/>
          </p:cNvCxnSpPr>
          <p:nvPr/>
        </p:nvCxnSpPr>
        <p:spPr>
          <a:xfrm>
            <a:off x="5638800" y="1752600"/>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57200" y="3438876"/>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1752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图灵机</a:t>
            </a:r>
            <a:endParaRPr lang="en-US" altLang="zh-CN" dirty="0"/>
          </a:p>
        </p:txBody>
      </p:sp>
      <p:sp>
        <p:nvSpPr>
          <p:cNvPr id="4" name="Content Placeholder 3"/>
          <p:cNvSpPr>
            <a:spLocks noGrp="1"/>
          </p:cNvSpPr>
          <p:nvPr>
            <p:ph sz="quarter" idx="1"/>
          </p:nvPr>
        </p:nvSpPr>
        <p:spPr/>
        <p:txBody>
          <a:bodyPr/>
          <a:lstStyle/>
          <a:p>
            <a:r>
              <a:rPr lang="zh-CN" altLang="en-US" dirty="0"/>
              <a:t>一种抽象数学模型，可以用来模拟任何可计算问题。</a:t>
            </a:r>
            <a:endParaRPr lang="en-US" altLang="zh-CN" dirty="0"/>
          </a:p>
        </p:txBody>
      </p:sp>
      <p:pic>
        <p:nvPicPr>
          <p:cNvPr id="5" name="图片 4">
            <a:extLst>
              <a:ext uri="{FF2B5EF4-FFF2-40B4-BE49-F238E27FC236}">
                <a16:creationId xmlns:a16="http://schemas.microsoft.com/office/drawing/2014/main" id="{D764577F-AF2E-4C4E-9F16-BC995150A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5534526" cy="2895600"/>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图灵等价</a:t>
            </a:r>
            <a:endParaRPr lang="en-US" altLang="zh-CN" dirty="0"/>
          </a:p>
          <a:p>
            <a:r>
              <a:rPr lang="zh-CN" altLang="en-US" dirty="0"/>
              <a:t>缺点：</a:t>
            </a:r>
            <a:endParaRPr lang="en-US" altLang="zh-CN" dirty="0"/>
          </a:p>
          <a:p>
            <a:pPr lvl="1"/>
            <a:r>
              <a:rPr lang="zh-CN" altLang="en-US" dirty="0"/>
              <a:t>长程依赖问题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dirty="0"/>
              <a:t>课后作业</a:t>
            </a:r>
          </a:p>
        </p:txBody>
      </p:sp>
      <p:sp>
        <p:nvSpPr>
          <p:cNvPr id="3" name="内容占位符 2">
            <a:extLst>
              <a:ext uri="{FF2B5EF4-FFF2-40B4-BE49-F238E27FC236}">
                <a16:creationId xmlns:a16="http://schemas.microsoft.com/office/drawing/2014/main" id="{1AC362F3-6129-4D62-9A68-15512118EEDC}"/>
              </a:ext>
            </a:extLst>
          </p:cNvPr>
          <p:cNvSpPr>
            <a:spLocks noGrp="1"/>
          </p:cNvSpPr>
          <p:nvPr>
            <p:ph sz="quarter"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zh-CN" altLang="en-US" dirty="0"/>
              <a:t>利用循环神经网络来生成唐诗</a:t>
            </a:r>
          </a:p>
        </p:txBody>
      </p:sp>
    </p:spTree>
    <p:extLst>
      <p:ext uri="{BB962C8B-B14F-4D97-AF65-F5344CB8AC3E}">
        <p14:creationId xmlns:p14="http://schemas.microsoft.com/office/powerpoint/2010/main" val="1837007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6629400" y="3264932"/>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3026399" y="5257800"/>
            <a:ext cx="2954655" cy="369332"/>
          </a:xfrm>
          <a:prstGeom prst="rect">
            <a:avLst/>
          </a:prstGeom>
        </p:spPr>
        <p:txBody>
          <a:bodyPr wrap="none">
            <a:spAutoFit/>
          </a:bodyPr>
          <a:lstStyle/>
          <a:p>
            <a:r>
              <a:rPr lang="zh-CN" altLang="en-US" dirty="0">
                <a:solidFill>
                  <a:srgbClr val="FF0000"/>
                </a:solidFill>
              </a:rPr>
              <a:t>如何给网络增加记忆能力？</a:t>
            </a:r>
          </a:p>
        </p:txBody>
      </p:sp>
    </p:spTree>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18112</TotalTime>
  <Words>1784</Words>
  <Application>Microsoft Office PowerPoint</Application>
  <PresentationFormat>全屏显示(4:3)</PresentationFormat>
  <Paragraphs>312</Paragraphs>
  <Slides>65</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1828</cp:revision>
  <dcterms:created xsi:type="dcterms:W3CDTF">2009-03-19T21:17:53Z</dcterms:created>
  <dcterms:modified xsi:type="dcterms:W3CDTF">2019-07-26T05:07:37Z</dcterms:modified>
</cp:coreProperties>
</file>